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7DB3D-DC01-E1F7-671F-0BADCADD2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AA2798-9219-02EC-5BB4-52A4609E6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FF1FB-FADD-8F17-5621-E18528C7F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F4436-04BB-53A0-BFD4-6A5C39A5F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A781E-8028-B46B-DF1B-9835F11B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68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76B62-24D9-F423-A329-39B193C0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9AF029-FC3F-2EC1-DC36-867667803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2126E-9549-0783-2E8D-83740F1B4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9CC833-0C49-1CD0-5A11-C56AEB054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B0781-24AC-1B7D-2EAB-9B03395B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908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53069B-1EE6-82AF-6044-F033432E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9119C0-999D-CF2A-5DD2-97097E8A5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FC9919-492B-F22C-8099-AEA0B4A4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68759-E304-8035-1CFB-BC968A47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086B90-1ED7-753C-4B21-F3732250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8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7422F-E768-7673-E526-0068CE9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B7685-593B-66B7-1711-45647742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EBD613-3912-EE93-452F-4ABC571B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99B6D9-66AC-6BB3-7302-73142CCE5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33CBF-F974-9002-99CE-CF39BB75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248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3CE43-1DCF-0307-4C3C-D50C9411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A91C07-FFA0-9C9F-08E8-718431B08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95303-C523-FF28-28AA-988B81AB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3ADC4-C122-5774-9DFB-C91115D6A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ADDA78-AD05-657C-8796-20CE7598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D6160-7C00-03F0-9429-2E9E1497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2B447-0CDA-0AFF-63EE-ECE41FBD9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376CD7-1E71-734B-B064-0088108CA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54C791-F798-6FC5-C8DC-9DA371B4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F6DDE-46E6-47B9-D46E-65792491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C53B5-9E16-14F9-FF0B-FECEA141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2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CCC8-B425-9B2B-1A42-90848A11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BC97E-93A1-89D6-ADDD-C911CBD8D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E33252-F880-0657-4156-2F4A3125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A8589C-02D7-2FC4-6D99-79D07A93F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D2C008-0DDC-6475-7908-DE8FF187D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F40C67-D122-9DC8-8D1C-93EE7029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3CB317-29B3-13C2-D1D9-F7AF172E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B30AF0-D44B-0F4D-A381-E35D601B6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58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35C08-A923-3FBE-5E07-4F334EDC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7E1AD7-B626-A290-63C5-0637E89F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A6A3EA-AF87-43CF-6063-96E328326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27F691-F645-C8B2-3F84-CF3764AD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3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7FA1DD-9625-A767-6704-CF6EBD2CB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2EC506-C2B5-820C-C524-7D994AF6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F1C7A4-0871-CCF9-CCF6-8C53E14D7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62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ADAB4-4E56-5736-FB18-6D9A9C80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A9208-43C9-775A-16E2-18F06B18E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B2CA1-8996-188F-EB94-A0E208F52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132A5F-C06E-0888-AEA0-99A3BCC8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E63DD2-933B-2759-863E-A6840DCC7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FF10C9-4C98-70BD-221B-E72D8A3C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9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149D7-11FF-3D87-8BBA-DC26272C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7B54EF-2150-AC3C-EC0E-847120648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B4308-BEB9-6141-B155-FF0C19C2C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837267-AFD9-A53E-AE07-CD70C95F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DF26C2-22B2-05D6-0A72-C79045A44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CFDA97-B8E3-5B40-C311-B4139F93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73080F-89B6-C6FB-A0EE-CAB00BF6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9211E-2C9A-04CE-6BD3-59D6C7053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80A24-691F-F051-3C46-86120F7B6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E117E7-B42A-4563-AE60-DDFDDBE368E2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FD849-5AA6-AF51-C85A-E915D1823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18E604-7681-7BF1-F000-C65C10D12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5AFB13-C1EF-40CC-90CA-2DB3E89C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6176A-C05F-D1B2-1424-5F002C267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6811" y="2166329"/>
            <a:ext cx="6490808" cy="1153389"/>
          </a:xfrm>
        </p:spPr>
        <p:txBody>
          <a:bodyPr/>
          <a:lstStyle/>
          <a:p>
            <a:r>
              <a:rPr lang="ko-KR" altLang="en-US" dirty="0"/>
              <a:t>최종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A9E68A-677D-BE30-9F3F-E407EF871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4899" y="4988980"/>
            <a:ext cx="5245015" cy="614021"/>
          </a:xfrm>
        </p:spPr>
        <p:txBody>
          <a:bodyPr/>
          <a:lstStyle/>
          <a:p>
            <a:r>
              <a:rPr lang="en-US" altLang="ko-KR" dirty="0"/>
              <a:t>20211522 </a:t>
            </a:r>
            <a:r>
              <a:rPr lang="ko-KR" altLang="en-US" dirty="0"/>
              <a:t>김정환</a:t>
            </a:r>
          </a:p>
        </p:txBody>
      </p:sp>
    </p:spTree>
    <p:extLst>
      <p:ext uri="{BB962C8B-B14F-4D97-AF65-F5344CB8AC3E}">
        <p14:creationId xmlns:p14="http://schemas.microsoft.com/office/powerpoint/2010/main" val="133212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254E7-7827-5897-F92A-4AAF1F01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7B4B01-4F7E-3F00-46D6-DD35EBA90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 불러왔던 미로를 이전 버튼으로 다시 불러오는 기능 구현</a:t>
            </a:r>
            <a:endParaRPr lang="en-US" altLang="ko-KR" dirty="0"/>
          </a:p>
          <a:p>
            <a:r>
              <a:rPr lang="ko-KR" altLang="en-US" dirty="0"/>
              <a:t>사용자가 로그인 하여 각자 미로를 저장하는 기능 구현</a:t>
            </a:r>
          </a:p>
        </p:txBody>
      </p:sp>
    </p:spTree>
    <p:extLst>
      <p:ext uri="{BB962C8B-B14F-4D97-AF65-F5344CB8AC3E}">
        <p14:creationId xmlns:p14="http://schemas.microsoft.com/office/powerpoint/2010/main" val="459324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3F488-DFDE-036B-C90E-4680323F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F60BF-DC1C-039D-8F97-FD38C7F42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linked_stack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*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before_top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이전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미로를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넣는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stack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변수</a:t>
            </a:r>
            <a:endParaRPr lang="ko-KR" altLang="ko-KR" sz="18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user_list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* user : user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리스트의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head</a:t>
            </a:r>
            <a:endParaRPr lang="ko-KR" altLang="ko-KR" sz="18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int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logined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: user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로그인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여부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저장하는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변수</a:t>
            </a:r>
            <a:endParaRPr lang="ko-KR" altLang="ko-KR" sz="18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char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cur_user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[21]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현재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user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이름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저장</a:t>
            </a:r>
            <a:endParaRPr lang="ko-KR" altLang="ko-KR" sz="18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84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FD9B9-8C27-2F2A-0B47-EE3B559F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함수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231905-C26F-4C41-1845-DAEDC3194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latinLnBrk="1">
              <a:lnSpc>
                <a:spcPct val="16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void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before_push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(int row, int col) : maze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데이터의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head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및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row, col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을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stack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에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넣어주는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함수</a:t>
            </a:r>
            <a:endParaRPr lang="ko-KR" altLang="ko-KR" sz="18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60000"/>
              </a:lnSpc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linked_stack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*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before_pop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() : maze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데이터들을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stack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에서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불러오는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함수</a:t>
            </a:r>
            <a:endParaRPr lang="ko-KR" altLang="ko-KR" sz="18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60000"/>
              </a:lnSpc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user_list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*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user_search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(char* name) :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user_list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에서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user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노드를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찾는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함수</a:t>
            </a:r>
            <a:endParaRPr lang="ko-KR" altLang="ko-KR" sz="18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6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void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freeMemory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() : Open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클릭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head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를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NULL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로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초기화하고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나머지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배열들을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메모리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해제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및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필요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변수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초기화하는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함수</a:t>
            </a:r>
            <a:endParaRPr lang="ko-KR" altLang="ko-KR" sz="18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6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void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freeMemory_list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()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현재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미로의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list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메모리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해제도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추가된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함수</a:t>
            </a:r>
            <a:endParaRPr lang="ko-KR" altLang="ko-KR" sz="18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6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void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freeMemory_all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()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현재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있는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미로의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stack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메모리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해제도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추가된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함수</a:t>
            </a:r>
            <a:endParaRPr lang="ko-KR" altLang="ko-KR" sz="18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6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void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freeMemory_all_data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()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할당한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모든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메모리의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해제를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담당하는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굴림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굴림" panose="020B0600000101010101" pitchFamily="50" charset="-127"/>
                <a:cs typeface="굴림" panose="020B0600000101010101" pitchFamily="50" charset="-127"/>
              </a:rPr>
              <a:t>함수</a:t>
            </a:r>
            <a:endParaRPr lang="ko-KR" altLang="ko-KR" sz="180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굴림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49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BE1AD-4A24-B160-14F7-C6EFFB42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자료구조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E0C6F7-F372-BD03-D265-405D9BAB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Before </a:t>
            </a:r>
            <a:r>
              <a:rPr lang="ko-KR" altLang="en-US" dirty="0"/>
              <a:t>버튼 </a:t>
            </a:r>
            <a:r>
              <a:rPr lang="en-US" altLang="ko-KR" dirty="0"/>
              <a:t>: linked list</a:t>
            </a:r>
            <a:r>
              <a:rPr lang="ko-KR" altLang="en-US" dirty="0"/>
              <a:t>를 이용한 </a:t>
            </a:r>
            <a:r>
              <a:rPr lang="en-US" altLang="ko-KR" dirty="0"/>
              <a:t>stack</a:t>
            </a:r>
          </a:p>
          <a:p>
            <a:r>
              <a:rPr lang="en-US" altLang="ko-KR" dirty="0"/>
              <a:t>Login </a:t>
            </a:r>
            <a:r>
              <a:rPr lang="ko-KR" altLang="en-US" dirty="0"/>
              <a:t>및 </a:t>
            </a:r>
            <a:r>
              <a:rPr lang="en-US" altLang="ko-KR" dirty="0"/>
              <a:t>Logout : Linked list</a:t>
            </a:r>
            <a:r>
              <a:rPr lang="ko-KR" altLang="en-US" dirty="0"/>
              <a:t>를 이용한 </a:t>
            </a:r>
            <a:r>
              <a:rPr lang="en-US" altLang="ko-KR" dirty="0"/>
              <a:t>data </a:t>
            </a:r>
            <a:r>
              <a:rPr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68737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E8BD7-8D14-3835-9B80-DF853464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CC626-FBC7-6BFC-A24B-050B648F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58" y="1690688"/>
            <a:ext cx="4924182" cy="3699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2DFC2A-C481-2EAA-2C17-F27F927F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838" y="1690688"/>
            <a:ext cx="6244243" cy="412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7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042C6-E8CD-0E7B-C548-A448CE5C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DA42A6-7650-AA89-91AD-0EDBEA58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90688"/>
            <a:ext cx="4395788" cy="4300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DE56BD-985A-2A84-F754-AA09EAACB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63" y="1804798"/>
            <a:ext cx="5920275" cy="42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7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D3711-36F7-9529-3D81-712C88CF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F43E47-8AE6-F10E-CAE4-550119BAE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6" y="1913164"/>
            <a:ext cx="5290160" cy="360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2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5C982-81B4-123C-A231-AF083583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시연</a:t>
            </a:r>
          </a:p>
        </p:txBody>
      </p:sp>
      <p:pic>
        <p:nvPicPr>
          <p:cNvPr id="3" name="프로젝트 실행 영상">
            <a:hlinkClick r:id="" action="ppaction://media"/>
            <a:extLst>
              <a:ext uri="{FF2B5EF4-FFF2-40B4-BE49-F238E27FC236}">
                <a16:creationId xmlns:a16="http://schemas.microsoft.com/office/drawing/2014/main" id="{33BC76DD-3525-7383-7F53-709EBD2F4B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337320"/>
            <a:ext cx="9165431" cy="51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225</Words>
  <Application>Microsoft Office PowerPoint</Application>
  <PresentationFormat>와이드스크린</PresentationFormat>
  <Paragraphs>25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함초롬바탕</vt:lpstr>
      <vt:lpstr>Arial</vt:lpstr>
      <vt:lpstr>Office 테마</vt:lpstr>
      <vt:lpstr>최종 프로젝트</vt:lpstr>
      <vt:lpstr>프로젝트 목표</vt:lpstr>
      <vt:lpstr>핵심 변수</vt:lpstr>
      <vt:lpstr>주요 함수 설명</vt:lpstr>
      <vt:lpstr>사용한 자료구조</vt:lpstr>
      <vt:lpstr>Flow Chart</vt:lpstr>
      <vt:lpstr>Flow Chart</vt:lpstr>
      <vt:lpstr>Flow Chart</vt:lpstr>
      <vt:lpstr>프로그램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김정환</dc:creator>
  <cp:lastModifiedBy>김정환</cp:lastModifiedBy>
  <cp:revision>5</cp:revision>
  <dcterms:created xsi:type="dcterms:W3CDTF">2024-06-24T02:23:34Z</dcterms:created>
  <dcterms:modified xsi:type="dcterms:W3CDTF">2024-06-24T05:21:17Z</dcterms:modified>
</cp:coreProperties>
</file>